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84B66-8241-4C3A-8620-2C23CCE6B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D45059-5C41-4074-81F6-5559B6739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AF357-6518-4339-8EAD-2F985B49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585E31-056E-48D6-80A9-5F5998D0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CA926-85ED-40CB-B45F-18FDDA14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4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9C9F7-D21B-486D-97A6-3AD76B13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DE762-1A37-4B73-89B8-AE3E06D7B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4743F3-B8A9-4B61-A589-2FF5CA95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B93CE-262F-4BB0-A9AA-A6B5F25E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3871EF-478D-4BE1-80ED-17AB4083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5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7510B4-8EF6-4189-AC13-13A41A5CC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45F9D6-0CA4-45A9-BCA9-907E7E4FF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AD581-322E-4AAA-A405-1E651D64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C79F1-5A1D-4196-A2FB-9E687EDF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4260F-CF32-4F88-9E82-9A736371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4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0CBD-DDB0-445B-9874-C5C417B6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C60D9-3C2A-4EA1-B655-53E65A7E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9433CA-3E13-4443-8ACF-FA8B97AA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5590AF-91EC-4090-952B-AE21711D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DA209-E503-4107-8D3B-9453FBA7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6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41B75-5A32-4B71-A3A1-AED1C9A2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790FE-C9C4-40E5-858B-125978C89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6565E-8D08-4432-B012-6D9EF959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FF714-4197-488A-8813-44DD3CCD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42501-ED1D-4A84-9472-4F89CC49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6E9F0-633D-461D-9DA7-0E1CA18D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7908F-4865-4AB8-A0D6-C1D5F50C1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6CE566-E635-4EDA-937E-4E33B1896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95077-33C8-4315-B9E7-7B99EA28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624C99-6142-47F0-A0E8-6DD4F837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28D6C-B8FD-4985-8631-87FF5D20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EC4B4-48E1-489F-B3A0-B557A4E4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F028F-5A87-42C8-82E7-05E48DF2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82A53D-FC3E-43C8-8E15-6F313A549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B0F28F-C3F3-4D86-AA46-3FE5D697E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F5B3E1-DD20-4EBB-B2D6-240B0BD49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CC69F5-B4BF-4451-92A1-7C1518D9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6DE04-CD21-45EB-A1AF-0CF9862B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7E22B8-13F3-4902-B3AD-1A0E00BC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41B73-1830-41C5-9567-BF99BCCB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8D8EFE-1CB5-4119-9B7F-5D33D48B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C728CD-2807-4402-9B2F-6730B7A9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42A1C2-A8D6-4D2F-8CF9-BF3BC6D0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6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32A334-3ACD-452D-A5B3-AF49D655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C35F65-E957-4EA2-94E8-CFEEA03F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72D93C-5A23-406C-9EC5-43993182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B6D83-63D4-4563-92E5-5B93F8BF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D698D-8002-4B6F-8BAB-9A10679B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19F6E-5F09-4637-80B4-EAE35095F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3C4CE0-DF68-4AAE-BB12-958B1BDA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258D6-262B-4F86-B64A-7B5341C6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EAB661-E725-4A82-8008-9922945B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9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30041-AAAB-4925-A23B-342AF62B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EEBBC1-B794-44E6-93DA-6D3EED5CB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6A91A9-AB63-486D-9BD8-EB1C405E0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BD65-4002-4AEF-B4B4-B2CD861A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172AF8-FB24-4C73-8A72-F9CC1B76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4EBEAF-C5CB-446E-AC49-882E317B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1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A0943-8B19-49E9-915A-DD1B2112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791A99-733F-40BC-BFD4-FB5823A55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577DC8-E209-4401-BD8C-D2744A4C9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1BEB-420D-444F-A4A9-84E8BD2CE119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9BE27-33DC-450B-9B00-B1B3DBD70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8D6BB-6464-4DE9-BC5B-8607A6E42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0936-BECE-45D0-A507-A26423A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8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69775-EB75-42B5-A699-5B8B5AFF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3360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УОМО «Усть-Удинский район»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Средне-Муйская СОШ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5E210-6573-4273-B6A0-3F24F14E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6600" b="1" dirty="0">
                <a:solidFill>
                  <a:srgbClr val="7030A0"/>
                </a:solidFill>
              </a:rPr>
              <a:t>Профилактическая неделя «Разноцветная неделя»</a:t>
            </a:r>
          </a:p>
        </p:txBody>
      </p:sp>
    </p:spTree>
    <p:extLst>
      <p:ext uri="{BB962C8B-B14F-4D97-AF65-F5344CB8AC3E}">
        <p14:creationId xmlns:p14="http://schemas.microsoft.com/office/powerpoint/2010/main" val="107054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33107-6FF6-4D93-8B7E-AF4D96175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7FC953-A6B8-45F4-9AFE-094D97745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58584"/>
            <a:ext cx="9144000" cy="3099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7989E-EE58-4880-ABC7-E835A3BC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8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9CCE9-ABAC-4869-A0C0-051EE12C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Беседа с  обучающимися 10-11 классов «Кто мне может помочь в учебе?»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370794-0E7A-4AEC-8E24-F7B5C7764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4" y="1825625"/>
            <a:ext cx="7659974" cy="4889968"/>
          </a:xfrm>
        </p:spPr>
      </p:pic>
    </p:spTree>
    <p:extLst>
      <p:ext uri="{BB962C8B-B14F-4D97-AF65-F5344CB8AC3E}">
        <p14:creationId xmlns:p14="http://schemas.microsoft.com/office/powerpoint/2010/main" val="275510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2F516-B34F-4BA2-A7F1-4A622590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01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Акция «Письмо себе»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BBA3B6-2E4C-446C-83A3-E30ED774E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1304144"/>
            <a:ext cx="7719934" cy="5188731"/>
          </a:xfrm>
        </p:spPr>
      </p:pic>
    </p:spTree>
    <p:extLst>
      <p:ext uri="{BB962C8B-B14F-4D97-AF65-F5344CB8AC3E}">
        <p14:creationId xmlns:p14="http://schemas.microsoft.com/office/powerpoint/2010/main" val="48057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7644F-A49A-4390-9326-8321244E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7030A0"/>
                </a:solidFill>
              </a:rPr>
              <a:t>Фотосушка</a:t>
            </a:r>
            <a:r>
              <a:rPr lang="ru-RU" dirty="0">
                <a:solidFill>
                  <a:srgbClr val="7030A0"/>
                </a:solidFill>
              </a:rPr>
              <a:t> «Моя семья»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C77AD0-4166-4728-BA47-82B244115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50" y="4367758"/>
            <a:ext cx="3807501" cy="24241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0AB12-4E9F-41BE-8F73-15626AB86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04342"/>
            <a:ext cx="4212236" cy="25483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DF645F-B8A1-41CD-8A5B-C84BA2546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02" y="1004342"/>
            <a:ext cx="4571999" cy="33053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226357-3488-41BD-815F-E64F8A339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301" y="3713816"/>
            <a:ext cx="6625653" cy="31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3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ED59D-AB34-4E0F-A533-96B8D5AF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Час хорошего настроения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F60B8A-FD75-4453-81F0-E2980D125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55" y="1690687"/>
            <a:ext cx="6760564" cy="4802187"/>
          </a:xfrm>
        </p:spPr>
      </p:pic>
    </p:spTree>
    <p:extLst>
      <p:ext uri="{BB962C8B-B14F-4D97-AF65-F5344CB8AC3E}">
        <p14:creationId xmlns:p14="http://schemas.microsoft.com/office/powerpoint/2010/main" val="409725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89F5F-C093-4A4C-B0D3-46834B8A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636"/>
            <a:ext cx="3658849" cy="497673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через </a:t>
            </a:r>
            <a:r>
              <a:rPr lang="ru-RU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соц.сети</a:t>
            </a:r>
            <a:r>
              <a:rPr lang="ru-RU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темам: «12 золотых правил воспитания в семье», «Как распознать признаки суицидального поведения у ребенка»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20530D-0452-4115-BE04-AF52C97BE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75" y="434715"/>
            <a:ext cx="3658848" cy="6011055"/>
          </a:xfrm>
        </p:spPr>
      </p:pic>
    </p:spTree>
    <p:extLst>
      <p:ext uri="{BB962C8B-B14F-4D97-AF65-F5344CB8AC3E}">
        <p14:creationId xmlns:p14="http://schemas.microsoft.com/office/powerpoint/2010/main" val="3428458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67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УОМО «Усть-Удинский район» МКОУ Средне-Муйская СОШ</vt:lpstr>
      <vt:lpstr>Презентация PowerPoint</vt:lpstr>
      <vt:lpstr>Беседа с  обучающимися 10-11 классов «Кто мне может помочь в учебе?»</vt:lpstr>
      <vt:lpstr>Акция «Письмо себе»</vt:lpstr>
      <vt:lpstr>Фотосушка «Моя семья»</vt:lpstr>
      <vt:lpstr>Час хорошего настроения</vt:lpstr>
      <vt:lpstr>Информирование родителей через соц.сети по темам: «12 золотых правил воспитания в семье», «Как распознать признаки суицидального поведения у ребенка»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УОМО «Усть-Удинский район» МКОУ Средне-Муйская СОШ</dc:title>
  <dc:creator>Пользователь</dc:creator>
  <cp:lastModifiedBy>Пользователь</cp:lastModifiedBy>
  <cp:revision>1</cp:revision>
  <dcterms:created xsi:type="dcterms:W3CDTF">2025-09-16T13:21:27Z</dcterms:created>
  <dcterms:modified xsi:type="dcterms:W3CDTF">2025-09-16T14:54:26Z</dcterms:modified>
</cp:coreProperties>
</file>