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0AC66-18C2-498B-A1E0-8C6432E28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12E8E6-D2AB-4B40-986C-46FAD9B07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F229A9-43B1-40D4-8634-063D63B6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6FA-8CDA-4EB5-9920-51CB70EDABF0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FF92A-7805-427D-B6F0-B4DBACDF6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CC5546-D40B-49FD-9015-C62ED443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2522-050E-40A2-85BB-58CEA8A1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5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8258F-5954-41AF-A31C-F29E5E4B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DA5AF4-BC20-40ED-BB20-BB75795D4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48B8DB-B018-4B73-B09A-1E5CB8C0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6FA-8CDA-4EB5-9920-51CB70EDABF0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37EF00-C3A2-40C4-B348-88791CEA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47975A-4309-4E0A-989B-0BB3F6BC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2522-050E-40A2-85BB-58CEA8A1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8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16EA6E-7581-4B56-A70C-225954BF2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C9FE5B-AF9D-4822-92B8-404FFA3A4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2FEE64-5373-42AF-B0A1-26CE131C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6FA-8CDA-4EB5-9920-51CB70EDABF0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176DA-461F-4D88-8C2E-2D3EFAC9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C9756-4881-4FC5-9EC8-44278741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2522-050E-40A2-85BB-58CEA8A1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5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78040-31E1-458C-9CF2-B8467FBD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5B908B-5456-4322-98A0-A872109F5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3E6F0-07A3-49D5-964A-752AAFBE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6FA-8CDA-4EB5-9920-51CB70EDABF0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82BC60-C0CC-4B7F-8E02-CFDC1A5B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96C2D4-8ADE-423B-A42A-219AAD66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2522-050E-40A2-85BB-58CEA8A1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A62F9-EE91-4097-930E-942E7F26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6BF6A3-A728-4747-9745-95C64F03E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81F2B-B63E-4F3C-B04D-4C20F734E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6FA-8CDA-4EB5-9920-51CB70EDABF0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8FEA09-000B-4EBA-AEDE-AEDF494C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7752F9-4BFC-4E38-9AD7-63F97A10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2522-050E-40A2-85BB-58CEA8A1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6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8F68-3029-49FA-AC50-0CED7243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7BDF16-24F9-4299-A00A-27E5195F1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DD9D38-B506-4102-9847-80B08E7D9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9A0833-0597-4550-A153-146C5E28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6FA-8CDA-4EB5-9920-51CB70EDABF0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4AB55-3E5C-4DD7-8158-A445F4C6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358E55-B649-49FA-B58F-E7DE3740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2522-050E-40A2-85BB-58CEA8A1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0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E40C0-47E7-4587-A6E8-D2D6521D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2E4CA-4674-4D00-B3E6-47F64B64A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D38A80-AD35-4B60-B3BE-6275470A3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11FC3C-414B-46E0-B34C-CDD7B9C79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28C80E-C52C-4699-8489-6223CDDCC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415F40-DBE6-4CAB-AE96-98DEBC40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6FA-8CDA-4EB5-9920-51CB70EDABF0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95F600-5C0F-44DE-ADA4-B19F9E89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E3CC46-E550-4098-BDC1-DFC066D6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2522-050E-40A2-85BB-58CEA8A1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3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A0FF0-8C89-487E-88A6-690FA6BD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7E4B1C-E600-4596-BD1E-4940DAFB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6FA-8CDA-4EB5-9920-51CB70EDABF0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19EBF0-2698-4103-BD81-93B83DBC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8EF348-65AB-46D4-8CFC-F42C37D8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2522-050E-40A2-85BB-58CEA8A1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7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709C7-C10B-4450-81FA-3BC15FB9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6FA-8CDA-4EB5-9920-51CB70EDABF0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4267D2-79CD-4DB9-9633-F6D89191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1CFA3C-33D9-4876-B300-E9FFACFBC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2522-050E-40A2-85BB-58CEA8A1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2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F29DB-F360-4DED-BA11-D3A22062B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F73E5F-C187-44B3-9046-C8B5F939D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018651-192C-48DA-9895-05591302D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D8834B-FC42-449D-A2DE-EEBC46768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6FA-8CDA-4EB5-9920-51CB70EDABF0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5F9619-DAC6-49F4-A7E6-40A08D31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7887EA-6067-4F19-ACC6-85EAB953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2522-050E-40A2-85BB-58CEA8A1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1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D0A5A-5166-4C9A-8107-2FC7B1D7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0D63FD-9D2D-48C7-96DF-2B134483C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70CC2C-D67E-4D22-A00B-8D911B9EF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88AC1D-D3FC-4555-B5ED-AAA34A7E8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A6FA-8CDA-4EB5-9920-51CB70EDABF0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EB2482-1A34-4352-80C3-39AA192E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8195FF-D553-40C9-AB6A-70474A04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2522-050E-40A2-85BB-58CEA8A1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4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36C0D-A838-476B-8173-174B6499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10F410-FD29-4F9B-BE29-7747C0C73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32FD62-9E18-44E3-BF82-A0BD049A6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A6FA-8CDA-4EB5-9920-51CB70EDABF0}" type="datetimeFigureOut">
              <a:rPr lang="ru-RU" smtClean="0"/>
              <a:t>вт 16.09.25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138B56-3574-4040-B86B-73C3B3F4A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A3237-F6AE-418D-97AD-EFB070707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2522-050E-40A2-85BB-58CEA8A16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9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F94B8-56FF-4A8B-8EAD-1EEEE7AA3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85"/>
            <a:ext cx="9144000" cy="1409076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УОМО «Усть-Удинский район»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Средне-Муйская СОШ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E13926-B50A-4056-89D0-924BD07E8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5"/>
                </a:solidFill>
              </a:rPr>
              <a:t>Профилактическая неделя «Высокая ответственность»</a:t>
            </a:r>
          </a:p>
        </p:txBody>
      </p:sp>
    </p:spTree>
    <p:extLst>
      <p:ext uri="{BB962C8B-B14F-4D97-AF65-F5344CB8AC3E}">
        <p14:creationId xmlns:p14="http://schemas.microsoft.com/office/powerpoint/2010/main" val="236338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D504-1173-4D96-AEAE-7B484D41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734"/>
            <a:ext cx="10515600" cy="5792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5"/>
                </a:solidFill>
              </a:rPr>
              <a:t>Просмотр и обсуждение фильма «Мамины сказки»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237580-F818-4496-B7A5-1B7D1F8FE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67" y="1139252"/>
            <a:ext cx="9758596" cy="5718748"/>
          </a:xfrm>
        </p:spPr>
      </p:pic>
    </p:spTree>
    <p:extLst>
      <p:ext uri="{BB962C8B-B14F-4D97-AF65-F5344CB8AC3E}">
        <p14:creationId xmlns:p14="http://schemas.microsoft.com/office/powerpoint/2010/main" val="118692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7C197-7FD1-4EEF-8356-D7687CA7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/>
                </a:solidFill>
              </a:rPr>
              <a:t>ФЛЕШМОБ «ЕСЛИ ДРУГ НЕ СМЕЕТСЯ, ТЫ ВКЛЮЧИ ЕМУ СОЛНЦЕ»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C442122-E13B-4F3C-BF78-6B9F2EFE8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52" y="1690688"/>
            <a:ext cx="8574374" cy="5167312"/>
          </a:xfrm>
        </p:spPr>
      </p:pic>
    </p:spTree>
    <p:extLst>
      <p:ext uri="{BB962C8B-B14F-4D97-AF65-F5344CB8AC3E}">
        <p14:creationId xmlns:p14="http://schemas.microsoft.com/office/powerpoint/2010/main" val="284189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95C0C-8CD8-4466-82AC-FE8F8C0E9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/>
                </a:solidFill>
              </a:rPr>
              <a:t>Тренинг «Что такое конфликты?»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9ED1EF6-BCD8-4E37-A8A2-441D82CE1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92" y="1825625"/>
            <a:ext cx="6355830" cy="4889968"/>
          </a:xfrm>
        </p:spPr>
      </p:pic>
    </p:spTree>
    <p:extLst>
      <p:ext uri="{BB962C8B-B14F-4D97-AF65-F5344CB8AC3E}">
        <p14:creationId xmlns:p14="http://schemas.microsoft.com/office/powerpoint/2010/main" val="132641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C9216-E142-47B4-8A6F-1EF326F9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/>
                </a:solidFill>
              </a:rPr>
              <a:t>Урок Мира в сельской библиотеке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CF198D-B4BE-4667-83D9-F9E2FC53E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05" y="1825625"/>
            <a:ext cx="7465101" cy="4667250"/>
          </a:xfrm>
        </p:spPr>
      </p:pic>
    </p:spTree>
    <p:extLst>
      <p:ext uri="{BB962C8B-B14F-4D97-AF65-F5344CB8AC3E}">
        <p14:creationId xmlns:p14="http://schemas.microsoft.com/office/powerpoint/2010/main" val="297647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3DD41-46E7-4174-8BF2-DEB84B19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36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5"/>
                </a:solidFill>
              </a:rPr>
              <a:t>Тренинг «Учимся разрешать конфликты»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93DE0C-8C8D-4093-BDA3-A6ADB1E62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06" y="1825625"/>
            <a:ext cx="7659973" cy="4830008"/>
          </a:xfrm>
        </p:spPr>
      </p:pic>
    </p:spTree>
    <p:extLst>
      <p:ext uri="{BB962C8B-B14F-4D97-AF65-F5344CB8AC3E}">
        <p14:creationId xmlns:p14="http://schemas.microsoft.com/office/powerpoint/2010/main" val="197906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4C44E-6C38-4211-834B-2188BAD3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/>
                </a:solidFill>
              </a:rPr>
              <a:t>Беседа «Кто такие </a:t>
            </a:r>
            <a:r>
              <a:rPr lang="ru-RU" dirty="0" err="1">
                <a:solidFill>
                  <a:schemeClr val="accent5"/>
                </a:solidFill>
              </a:rPr>
              <a:t>дропперы</a:t>
            </a:r>
            <a:r>
              <a:rPr lang="ru-RU" dirty="0">
                <a:solidFill>
                  <a:schemeClr val="accent5"/>
                </a:solidFill>
              </a:rPr>
              <a:t>?»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05DC02-E43C-45F4-95E3-7DA06B172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142875" cy="48021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3EC0C1-21C7-428C-B430-5E76E5590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7"/>
            <a:ext cx="5531371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93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59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 УОМО «Усть-Удинский район» МКОУ Средне-Муйская СОШ</vt:lpstr>
      <vt:lpstr>Просмотр и обсуждение фильма «Мамины сказки» </vt:lpstr>
      <vt:lpstr>ФЛЕШМОБ «ЕСЛИ ДРУГ НЕ СМЕЕТСЯ, ТЫ ВКЛЮЧИ ЕМУ СОЛНЦЕ»</vt:lpstr>
      <vt:lpstr>Тренинг «Что такое конфликты?»</vt:lpstr>
      <vt:lpstr>Урок Мира в сельской библиотеке</vt:lpstr>
      <vt:lpstr>Тренинг «Учимся разрешать конфликты»</vt:lpstr>
      <vt:lpstr>Беседа «Кто такие дропперы?»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УОМО «Усть-Удинский район» МКОУ Средне-Муйская СОШ</dc:title>
  <dc:creator>Пользователь</dc:creator>
  <cp:lastModifiedBy>Пользователь</cp:lastModifiedBy>
  <cp:revision>1</cp:revision>
  <dcterms:created xsi:type="dcterms:W3CDTF">2025-09-16T08:51:35Z</dcterms:created>
  <dcterms:modified xsi:type="dcterms:W3CDTF">2025-09-16T09:37:04Z</dcterms:modified>
</cp:coreProperties>
</file>