
<file path=[Content_Types].xml><?xml version="1.0" encoding="utf-8"?>
<Types xmlns="http://schemas.openxmlformats.org/package/2006/content-types"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783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5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6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2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94101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0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4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8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89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687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2ECEA7E-D7ED-464A-9D37-0DF4E878D4F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4FE3632-B25C-4547-A74F-594AE3A241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757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141" y="840658"/>
            <a:ext cx="8688962" cy="2662564"/>
          </a:xfrm>
        </p:spPr>
        <p:txBody>
          <a:bodyPr/>
          <a:lstStyle/>
          <a:p>
            <a:r>
              <a:rPr lang="ru-RU" dirty="0" smtClean="0"/>
              <a:t>«НЕЗАВИСИМОЕ ДЕТСТВО»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7141" y="3503222"/>
            <a:ext cx="8452988" cy="1086237"/>
          </a:xfrm>
        </p:spPr>
        <p:txBody>
          <a:bodyPr>
            <a:no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рофилактическая неделя</a:t>
            </a:r>
          </a:p>
          <a:p>
            <a:r>
              <a:rPr lang="ru-RU" sz="2800" dirty="0" smtClean="0"/>
              <a:t>МКОУ Средне – Средне – Муйская СОШ</a:t>
            </a:r>
          </a:p>
          <a:p>
            <a:r>
              <a:rPr lang="ru-RU" sz="2800" dirty="0" smtClean="0"/>
              <a:t>2023/2024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577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197" y="106306"/>
            <a:ext cx="6986803" cy="7772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«НАВСТРЕЧУ ДРУГ ДРУГУ»</a:t>
            </a:r>
            <a:br>
              <a:rPr lang="ru-RU" b="1" dirty="0" smtClean="0"/>
            </a:br>
            <a:r>
              <a:rPr lang="ru-RU" sz="3600" b="1" dirty="0" smtClean="0"/>
              <a:t>игровой тренинг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03" y="1249481"/>
            <a:ext cx="4668038" cy="2625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87" y="4096478"/>
            <a:ext cx="4668038" cy="262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3" y="3258336"/>
            <a:ext cx="4668038" cy="2625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3" y="256307"/>
            <a:ext cx="4668038" cy="26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374" y="44021"/>
            <a:ext cx="9601200" cy="7315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ДЕНЬ СПОРТА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 smtClean="0"/>
              <a:t>ЗДОРОВЬЯ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r="3026"/>
          <a:stretch/>
        </p:blipFill>
        <p:spPr>
          <a:xfrm>
            <a:off x="4354034" y="1081895"/>
            <a:ext cx="3447233" cy="2350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8458"/>
          <a:stretch/>
        </p:blipFill>
        <p:spPr>
          <a:xfrm>
            <a:off x="1022670" y="2864708"/>
            <a:ext cx="3910662" cy="2435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0" y="198612"/>
            <a:ext cx="3146323" cy="2359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28" y="4082372"/>
            <a:ext cx="4102568" cy="2306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25" y="4452987"/>
            <a:ext cx="4100987" cy="230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09" y="1445445"/>
            <a:ext cx="3957007" cy="22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5276" y="168623"/>
            <a:ext cx="9601200" cy="579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«ЗДОРОВЫЙ ОБРАЗ ЖИЗНИ»</a:t>
            </a:r>
            <a:br>
              <a:rPr lang="ru-RU" b="1" dirty="0" smtClean="0"/>
            </a:br>
            <a:r>
              <a:rPr lang="ru-RU" sz="3600" b="1" dirty="0" smtClean="0"/>
              <a:t>классные часы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1462215"/>
            <a:ext cx="3385652" cy="2539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3" y="168623"/>
            <a:ext cx="3098135" cy="2262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8" y="2731835"/>
            <a:ext cx="3170766" cy="2378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1"/>
          <a:stretch/>
        </p:blipFill>
        <p:spPr>
          <a:xfrm>
            <a:off x="8458372" y="4204976"/>
            <a:ext cx="3421298" cy="2331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4204977"/>
            <a:ext cx="3473591" cy="2331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21075"/>
          <a:stretch/>
        </p:blipFill>
        <p:spPr>
          <a:xfrm>
            <a:off x="8127443" y="1462215"/>
            <a:ext cx="3752227" cy="24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4838" y="102309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/>
              <a:t>КИНОЗАЛ</a:t>
            </a:r>
            <a:br>
              <a:rPr lang="ru-RU" b="1" dirty="0" smtClean="0"/>
            </a:br>
            <a:r>
              <a:rPr lang="ru-RU" sz="3200" dirty="0" smtClean="0"/>
              <a:t>«Посмотри. Осуди. Осмысли.»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4" r="11728" b="8796"/>
          <a:stretch/>
        </p:blipFill>
        <p:spPr>
          <a:xfrm>
            <a:off x="6921657" y="3554362"/>
            <a:ext cx="4596834" cy="2846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7" r="2357"/>
          <a:stretch/>
        </p:blipFill>
        <p:spPr>
          <a:xfrm>
            <a:off x="6934258" y="197505"/>
            <a:ext cx="4584233" cy="3055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r="3354"/>
          <a:stretch/>
        </p:blipFill>
        <p:spPr>
          <a:xfrm>
            <a:off x="948930" y="1825111"/>
            <a:ext cx="5481210" cy="34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504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49</TotalTime>
  <Words>44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«НЕЗАВИСИМОЕ ДЕТСТВО»</vt:lpstr>
      <vt:lpstr>«НАВСТРЕЧУ ДРУГ ДРУГУ» игровой тренинг</vt:lpstr>
      <vt:lpstr>ДЕНЬ СПОРТА  И ЗДОРОВЬЯ</vt:lpstr>
      <vt:lpstr>«ЗДОРОВЫЙ ОБРАЗ ЖИЗНИ» классные часы</vt:lpstr>
      <vt:lpstr>КИНОЗАЛ «Посмотри. Осуди. Осмысли.»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2024-03-05T02:31:01Z</dcterms:created>
  <dcterms:modified xsi:type="dcterms:W3CDTF">2024-03-11T16:04:46Z</dcterms:modified>
</cp:coreProperties>
</file>